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4" roundtripDataSignature="AMtx7mjsE9G6uR8KrU/AF2fTgae8awSL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9.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3.png"/><Relationship Id="rId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pic>
        <p:nvPicPr>
          <p:cNvPr descr="A blue and purple background with orange lines&#10;&#10;Description automatically generated" id="16" name="Google Shape;16;p1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 name="Google Shape;17;p11"/>
          <p:cNvSpPr txBox="1"/>
          <p:nvPr>
            <p:ph type="ctrTitle"/>
          </p:nvPr>
        </p:nvSpPr>
        <p:spPr>
          <a:xfrm>
            <a:off x="1524000" y="767634"/>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Arial"/>
              <a:buNone/>
              <a:defRPr b="1" i="0"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1"/>
          <p:cNvSpPr txBox="1"/>
          <p:nvPr>
            <p:ph idx="1" type="subTitle"/>
          </p:nvPr>
        </p:nvSpPr>
        <p:spPr>
          <a:xfrm>
            <a:off x="1524000" y="3247309"/>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b="0" i="0" sz="24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9" name="Google Shape;19;p11"/>
          <p:cNvPicPr preferRelativeResize="0"/>
          <p:nvPr/>
        </p:nvPicPr>
        <p:blipFill rotWithShape="1">
          <a:blip r:embed="rId3">
            <a:alphaModFix/>
          </a:blip>
          <a:srcRect b="0" l="0" r="0" t="0"/>
          <a:stretch/>
        </p:blipFill>
        <p:spPr>
          <a:xfrm>
            <a:off x="146546" y="4903071"/>
            <a:ext cx="4272916" cy="1793570"/>
          </a:xfrm>
          <a:prstGeom prst="rect">
            <a:avLst/>
          </a:prstGeom>
          <a:noFill/>
          <a:ln>
            <a:noFill/>
          </a:ln>
        </p:spPr>
      </p:pic>
      <p:pic>
        <p:nvPicPr>
          <p:cNvPr descr="A logo with a black background&#10;&#10;Description automatically generated" id="20" name="Google Shape;20;p11"/>
          <p:cNvPicPr preferRelativeResize="0"/>
          <p:nvPr/>
        </p:nvPicPr>
        <p:blipFill rotWithShape="1">
          <a:blip r:embed="rId4">
            <a:alphaModFix/>
          </a:blip>
          <a:srcRect b="0" l="0" r="0" t="0"/>
          <a:stretch/>
        </p:blipFill>
        <p:spPr>
          <a:xfrm>
            <a:off x="7965896" y="6089190"/>
            <a:ext cx="3886200" cy="54323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8" name="Shape 78"/>
        <p:cNvGrpSpPr/>
        <p:nvPr/>
      </p:nvGrpSpPr>
      <p:grpSpPr>
        <a:xfrm>
          <a:off x="0" y="0"/>
          <a:ext cx="0" cy="0"/>
          <a:chOff x="0" y="0"/>
          <a:chExt cx="0" cy="0"/>
        </a:xfrm>
      </p:grpSpPr>
      <p:pic>
        <p:nvPicPr>
          <p:cNvPr descr="A black and pink rectangle&#10;&#10;Description automatically generated" id="79" name="Google Shape;79;p20"/>
          <p:cNvPicPr preferRelativeResize="0"/>
          <p:nvPr/>
        </p:nvPicPr>
        <p:blipFill rotWithShape="1">
          <a:blip r:embed="rId2">
            <a:alphaModFix/>
          </a:blip>
          <a:srcRect b="0" l="0" r="0" t="15808"/>
          <a:stretch/>
        </p:blipFill>
        <p:spPr>
          <a:xfrm flipH="1">
            <a:off x="0" y="-1"/>
            <a:ext cx="12192000" cy="1825625"/>
          </a:xfrm>
          <a:prstGeom prst="rect">
            <a:avLst/>
          </a:prstGeom>
          <a:noFill/>
          <a:ln>
            <a:noFill/>
          </a:ln>
        </p:spPr>
      </p:pic>
      <p:sp>
        <p:nvSpPr>
          <p:cNvPr id="80" name="Google Shape;80;p20"/>
          <p:cNvSpPr txBox="1"/>
          <p:nvPr>
            <p:ph type="title"/>
          </p:nvPr>
        </p:nvSpPr>
        <p:spPr>
          <a:xfrm>
            <a:off x="463463" y="18255"/>
            <a:ext cx="1136535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20"/>
          <p:cNvSpPr txBox="1"/>
          <p:nvPr>
            <p:ph idx="1" type="body"/>
          </p:nvPr>
        </p:nvSpPr>
        <p:spPr>
          <a:xfrm>
            <a:off x="463463" y="2104373"/>
            <a:ext cx="11365350" cy="354486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82" name="Google Shape;82;p20"/>
          <p:cNvPicPr preferRelativeResize="0"/>
          <p:nvPr/>
        </p:nvPicPr>
        <p:blipFill rotWithShape="1">
          <a:blip r:embed="rId3">
            <a:alphaModFix/>
          </a:blip>
          <a:srcRect b="0" l="0" r="0" t="0"/>
          <a:stretch/>
        </p:blipFill>
        <p:spPr>
          <a:xfrm>
            <a:off x="250826" y="5784981"/>
            <a:ext cx="1074540" cy="1074540"/>
          </a:xfrm>
          <a:prstGeom prst="rect">
            <a:avLst/>
          </a:prstGeom>
          <a:noFill/>
          <a:ln>
            <a:noFill/>
          </a:ln>
        </p:spPr>
      </p:pic>
      <p:sp>
        <p:nvSpPr>
          <p:cNvPr id="83" name="Google Shape;83;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0"/>
          <p:cNvSpPr/>
          <p:nvPr>
            <p:ph idx="12" type="sldNum"/>
          </p:nvPr>
        </p:nvSpPr>
        <p:spPr>
          <a:xfrm>
            <a:off x="11198431" y="6176963"/>
            <a:ext cx="630382" cy="544513"/>
          </a:xfrm>
          <a:prstGeom prst="hexagon">
            <a:avLst>
              <a:gd fmla="val 25000" name="adj"/>
              <a:gd fmla="val 115470" name="vf"/>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1" name="Shape 21"/>
        <p:cNvGrpSpPr/>
        <p:nvPr/>
      </p:nvGrpSpPr>
      <p:grpSpPr>
        <a:xfrm>
          <a:off x="0" y="0"/>
          <a:ext cx="0" cy="0"/>
          <a:chOff x="0" y="0"/>
          <a:chExt cx="0" cy="0"/>
        </a:xfrm>
      </p:grpSpPr>
      <p:pic>
        <p:nvPicPr>
          <p:cNvPr id="22" name="Google Shape;22;p1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3" name="Google Shape;23;p12"/>
          <p:cNvSpPr txBox="1"/>
          <p:nvPr>
            <p:ph type="title"/>
          </p:nvPr>
        </p:nvSpPr>
        <p:spPr>
          <a:xfrm>
            <a:off x="431158" y="2418654"/>
            <a:ext cx="5866901" cy="232800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 logo with a black background&#10;&#10;Description automatically generated" id="24" name="Google Shape;24;p12"/>
          <p:cNvPicPr preferRelativeResize="0"/>
          <p:nvPr/>
        </p:nvPicPr>
        <p:blipFill rotWithShape="1">
          <a:blip r:embed="rId3">
            <a:alphaModFix/>
          </a:blip>
          <a:srcRect b="0" l="0" r="0" t="0"/>
          <a:stretch/>
        </p:blipFill>
        <p:spPr>
          <a:xfrm>
            <a:off x="7965896" y="6089190"/>
            <a:ext cx="3886200" cy="543232"/>
          </a:xfrm>
          <a:prstGeom prst="rect">
            <a:avLst/>
          </a:prstGeom>
          <a:noFill/>
          <a:ln>
            <a:noFill/>
          </a:ln>
        </p:spPr>
      </p:pic>
      <p:pic>
        <p:nvPicPr>
          <p:cNvPr id="25" name="Google Shape;25;p12"/>
          <p:cNvPicPr preferRelativeResize="0"/>
          <p:nvPr/>
        </p:nvPicPr>
        <p:blipFill rotWithShape="1">
          <a:blip r:embed="rId4">
            <a:alphaModFix/>
          </a:blip>
          <a:srcRect b="0" l="0" r="0" t="0"/>
          <a:stretch/>
        </p:blipFill>
        <p:spPr>
          <a:xfrm>
            <a:off x="146546" y="4903071"/>
            <a:ext cx="4272916" cy="179357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6" name="Shape 26"/>
        <p:cNvGrpSpPr/>
        <p:nvPr/>
      </p:nvGrpSpPr>
      <p:grpSpPr>
        <a:xfrm>
          <a:off x="0" y="0"/>
          <a:ext cx="0" cy="0"/>
          <a:chOff x="0" y="0"/>
          <a:chExt cx="0" cy="0"/>
        </a:xfrm>
      </p:grpSpPr>
      <p:pic>
        <p:nvPicPr>
          <p:cNvPr descr="A white background with orange lines&#10;&#10;Description automatically generated" id="27" name="Google Shape;27;p13"/>
          <p:cNvPicPr preferRelativeResize="0"/>
          <p:nvPr/>
        </p:nvPicPr>
        <p:blipFill rotWithShape="1">
          <a:blip r:embed="rId2">
            <a:alphaModFix/>
          </a:blip>
          <a:srcRect b="0" l="0" r="0" t="0"/>
          <a:stretch/>
        </p:blipFill>
        <p:spPr>
          <a:xfrm>
            <a:off x="4765346" y="-4763"/>
            <a:ext cx="7007883" cy="6858000"/>
          </a:xfrm>
          <a:prstGeom prst="rect">
            <a:avLst/>
          </a:prstGeom>
          <a:noFill/>
          <a:ln>
            <a:noFill/>
          </a:ln>
        </p:spPr>
      </p:pic>
      <p:sp>
        <p:nvSpPr>
          <p:cNvPr id="28" name="Google Shape;28;p13"/>
          <p:cNvSpPr txBox="1"/>
          <p:nvPr>
            <p:ph type="title"/>
          </p:nvPr>
        </p:nvSpPr>
        <p:spPr>
          <a:xfrm>
            <a:off x="395222" y="457200"/>
            <a:ext cx="4376803"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3"/>
          <p:cNvSpPr/>
          <p:nvPr>
            <p:ph idx="2" type="pic"/>
          </p:nvPr>
        </p:nvSpPr>
        <p:spPr>
          <a:xfrm>
            <a:off x="6439945" y="-123824"/>
            <a:ext cx="8132264" cy="7073900"/>
          </a:xfrm>
          <a:prstGeom prst="hexagon">
            <a:avLst>
              <a:gd fmla="val 25000" name="adj"/>
              <a:gd fmla="val 115470" name="vf"/>
            </a:avLst>
          </a:prstGeom>
          <a:noFill/>
          <a:ln cap="flat" cmpd="sng" w="38100">
            <a:solidFill>
              <a:schemeClr val="accent2"/>
            </a:solidFill>
            <a:prstDash val="solid"/>
            <a:round/>
            <a:headEnd len="sm" w="sm" type="none"/>
            <a:tailEnd len="sm" w="sm" type="none"/>
          </a:ln>
        </p:spPr>
      </p:sp>
      <p:sp>
        <p:nvSpPr>
          <p:cNvPr id="30" name="Google Shape;30;p13"/>
          <p:cNvSpPr txBox="1"/>
          <p:nvPr>
            <p:ph idx="1" type="body"/>
          </p:nvPr>
        </p:nvSpPr>
        <p:spPr>
          <a:xfrm>
            <a:off x="395222" y="2057400"/>
            <a:ext cx="4376803"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1" name="Google Shape;31;p13"/>
          <p:cNvSpPr/>
          <p:nvPr>
            <p:ph idx="12" type="sldNum"/>
          </p:nvPr>
        </p:nvSpPr>
        <p:spPr>
          <a:xfrm>
            <a:off x="11198431" y="6176963"/>
            <a:ext cx="630382" cy="544513"/>
          </a:xfrm>
          <a:prstGeom prst="hexagon">
            <a:avLst>
              <a:gd fmla="val 25000" name="adj"/>
              <a:gd fmla="val 115470" name="vf"/>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id="32" name="Google Shape;32;p13"/>
          <p:cNvPicPr preferRelativeResize="0"/>
          <p:nvPr/>
        </p:nvPicPr>
        <p:blipFill rotWithShape="1">
          <a:blip r:embed="rId3">
            <a:alphaModFix/>
          </a:blip>
          <a:srcRect b="0" l="0" r="0" t="0"/>
          <a:stretch/>
        </p:blipFill>
        <p:spPr>
          <a:xfrm>
            <a:off x="250826" y="5784981"/>
            <a:ext cx="1074540" cy="107454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3" name="Shape 33"/>
        <p:cNvGrpSpPr/>
        <p:nvPr/>
      </p:nvGrpSpPr>
      <p:grpSpPr>
        <a:xfrm>
          <a:off x="0" y="0"/>
          <a:ext cx="0" cy="0"/>
          <a:chOff x="0" y="0"/>
          <a:chExt cx="0" cy="0"/>
        </a:xfrm>
      </p:grpSpPr>
      <p:pic>
        <p:nvPicPr>
          <p:cNvPr descr="A black and pink rectangle&#10;&#10;Description automatically generated" id="34" name="Google Shape;34;p14"/>
          <p:cNvPicPr preferRelativeResize="0"/>
          <p:nvPr/>
        </p:nvPicPr>
        <p:blipFill rotWithShape="1">
          <a:blip r:embed="rId2">
            <a:alphaModFix/>
          </a:blip>
          <a:srcRect b="0" l="0" r="0" t="15808"/>
          <a:stretch/>
        </p:blipFill>
        <p:spPr>
          <a:xfrm flipH="1">
            <a:off x="0" y="0"/>
            <a:ext cx="12192000" cy="1825625"/>
          </a:xfrm>
          <a:prstGeom prst="rect">
            <a:avLst/>
          </a:prstGeom>
          <a:noFill/>
          <a:ln>
            <a:noFill/>
          </a:ln>
        </p:spPr>
      </p:pic>
      <p:sp>
        <p:nvSpPr>
          <p:cNvPr id="35" name="Google Shape;35;p14"/>
          <p:cNvSpPr txBox="1"/>
          <p:nvPr>
            <p:ph idx="1" type="body"/>
          </p:nvPr>
        </p:nvSpPr>
        <p:spPr>
          <a:xfrm>
            <a:off x="463463" y="2104373"/>
            <a:ext cx="11365350" cy="354486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4"/>
          <p:cNvSpPr/>
          <p:nvPr>
            <p:ph idx="12" type="sldNum"/>
          </p:nvPr>
        </p:nvSpPr>
        <p:spPr>
          <a:xfrm>
            <a:off x="11198431" y="6176963"/>
            <a:ext cx="630382" cy="544513"/>
          </a:xfrm>
          <a:prstGeom prst="hexagon">
            <a:avLst>
              <a:gd fmla="val 25000" name="adj"/>
              <a:gd fmla="val 115470" name="vf"/>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9" name="Google Shape;39;p14"/>
          <p:cNvSpPr txBox="1"/>
          <p:nvPr>
            <p:ph type="title"/>
          </p:nvPr>
        </p:nvSpPr>
        <p:spPr>
          <a:xfrm>
            <a:off x="395221" y="0"/>
            <a:ext cx="11433591"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0" name="Google Shape;40;p14"/>
          <p:cNvPicPr preferRelativeResize="0"/>
          <p:nvPr/>
        </p:nvPicPr>
        <p:blipFill rotWithShape="1">
          <a:blip r:embed="rId3">
            <a:alphaModFix/>
          </a:blip>
          <a:srcRect b="0" l="0" r="0" t="0"/>
          <a:stretch/>
        </p:blipFill>
        <p:spPr>
          <a:xfrm>
            <a:off x="250826" y="5784981"/>
            <a:ext cx="1074540" cy="107454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1" name="Shape 41"/>
        <p:cNvGrpSpPr/>
        <p:nvPr/>
      </p:nvGrpSpPr>
      <p:grpSpPr>
        <a:xfrm>
          <a:off x="0" y="0"/>
          <a:ext cx="0" cy="0"/>
          <a:chOff x="0" y="0"/>
          <a:chExt cx="0" cy="0"/>
        </a:xfrm>
      </p:grpSpPr>
      <p:pic>
        <p:nvPicPr>
          <p:cNvPr descr="A black and pink rectangle&#10;&#10;Description automatically generated" id="42" name="Google Shape;42;p15"/>
          <p:cNvPicPr preferRelativeResize="0"/>
          <p:nvPr/>
        </p:nvPicPr>
        <p:blipFill rotWithShape="1">
          <a:blip r:embed="rId2">
            <a:alphaModFix/>
          </a:blip>
          <a:srcRect b="0" l="0" r="0" t="15808"/>
          <a:stretch/>
        </p:blipFill>
        <p:spPr>
          <a:xfrm flipH="1">
            <a:off x="0" y="-1"/>
            <a:ext cx="12192000" cy="1825625"/>
          </a:xfrm>
          <a:prstGeom prst="rect">
            <a:avLst/>
          </a:prstGeom>
          <a:noFill/>
          <a:ln>
            <a:noFill/>
          </a:ln>
        </p:spPr>
      </p:pic>
      <p:sp>
        <p:nvSpPr>
          <p:cNvPr id="43" name="Google Shape;43;p15"/>
          <p:cNvSpPr txBox="1"/>
          <p:nvPr>
            <p:ph type="title"/>
          </p:nvPr>
        </p:nvSpPr>
        <p:spPr>
          <a:xfrm>
            <a:off x="463463" y="18255"/>
            <a:ext cx="1133331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5"/>
          <p:cNvSpPr/>
          <p:nvPr>
            <p:ph idx="12" type="sldNum"/>
          </p:nvPr>
        </p:nvSpPr>
        <p:spPr>
          <a:xfrm>
            <a:off x="11198431" y="6176963"/>
            <a:ext cx="630382" cy="544513"/>
          </a:xfrm>
          <a:prstGeom prst="hexagon">
            <a:avLst>
              <a:gd fmla="val 25000" name="adj"/>
              <a:gd fmla="val 115470" name="vf"/>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id="47" name="Google Shape;47;p15"/>
          <p:cNvPicPr preferRelativeResize="0"/>
          <p:nvPr/>
        </p:nvPicPr>
        <p:blipFill rotWithShape="1">
          <a:blip r:embed="rId3">
            <a:alphaModFix/>
          </a:blip>
          <a:srcRect b="0" l="0" r="0" t="0"/>
          <a:stretch/>
        </p:blipFill>
        <p:spPr>
          <a:xfrm>
            <a:off x="250826" y="5784981"/>
            <a:ext cx="1074540" cy="107454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Speaker">
  <p:cSld name="SingleSpeaker">
    <p:spTree>
      <p:nvGrpSpPr>
        <p:cNvPr id="48" name="Shape 48"/>
        <p:cNvGrpSpPr/>
        <p:nvPr/>
      </p:nvGrpSpPr>
      <p:grpSpPr>
        <a:xfrm>
          <a:off x="0" y="0"/>
          <a:ext cx="0" cy="0"/>
          <a:chOff x="0" y="0"/>
          <a:chExt cx="0" cy="0"/>
        </a:xfrm>
      </p:grpSpPr>
      <p:pic>
        <p:nvPicPr>
          <p:cNvPr id="49" name="Google Shape;49;p16"/>
          <p:cNvPicPr preferRelativeResize="0"/>
          <p:nvPr/>
        </p:nvPicPr>
        <p:blipFill rotWithShape="1">
          <a:blip r:embed="rId2">
            <a:alphaModFix/>
          </a:blip>
          <a:srcRect b="0" l="0" r="0" t="0"/>
          <a:stretch/>
        </p:blipFill>
        <p:spPr>
          <a:xfrm flipH="1">
            <a:off x="0" y="0"/>
            <a:ext cx="12192000" cy="6858000"/>
          </a:xfrm>
          <a:prstGeom prst="rect">
            <a:avLst/>
          </a:prstGeom>
          <a:noFill/>
          <a:ln>
            <a:noFill/>
          </a:ln>
        </p:spPr>
      </p:pic>
      <p:sp>
        <p:nvSpPr>
          <p:cNvPr id="50" name="Google Shape;50;p16"/>
          <p:cNvSpPr txBox="1"/>
          <p:nvPr>
            <p:ph type="title"/>
          </p:nvPr>
        </p:nvSpPr>
        <p:spPr>
          <a:xfrm>
            <a:off x="6888971" y="1741470"/>
            <a:ext cx="4376803"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6"/>
          <p:cNvSpPr/>
          <p:nvPr>
            <p:ph idx="2" type="pic"/>
          </p:nvPr>
        </p:nvSpPr>
        <p:spPr>
          <a:xfrm>
            <a:off x="1290181" y="1171834"/>
            <a:ext cx="4988954" cy="4339672"/>
          </a:xfrm>
          <a:prstGeom prst="hexagon">
            <a:avLst>
              <a:gd fmla="val 25000" name="adj"/>
              <a:gd fmla="val 115470" name="vf"/>
            </a:avLst>
          </a:prstGeom>
          <a:solidFill>
            <a:schemeClr val="lt1"/>
          </a:solidFill>
          <a:ln cap="flat" cmpd="sng" w="38100">
            <a:solidFill>
              <a:schemeClr val="accent2"/>
            </a:solidFill>
            <a:prstDash val="solid"/>
            <a:round/>
            <a:headEnd len="sm" w="sm" type="none"/>
            <a:tailEnd len="sm" w="sm" type="none"/>
          </a:ln>
        </p:spPr>
      </p:sp>
      <p:sp>
        <p:nvSpPr>
          <p:cNvPr id="52" name="Google Shape;52;p16"/>
          <p:cNvSpPr txBox="1"/>
          <p:nvPr>
            <p:ph idx="1" type="body"/>
          </p:nvPr>
        </p:nvSpPr>
        <p:spPr>
          <a:xfrm>
            <a:off x="6888971" y="3341670"/>
            <a:ext cx="4376803" cy="7688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3" name="Google Shape;53;p16"/>
          <p:cNvSpPr/>
          <p:nvPr>
            <p:ph idx="12" type="sldNum"/>
          </p:nvPr>
        </p:nvSpPr>
        <p:spPr>
          <a:xfrm>
            <a:off x="11198431" y="6176963"/>
            <a:ext cx="630382" cy="544513"/>
          </a:xfrm>
          <a:prstGeom prst="hexagon">
            <a:avLst>
              <a:gd fmla="val 25000" name="adj"/>
              <a:gd fmla="val 115470" name="vf"/>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54" name="Google Shape;54;p16"/>
          <p:cNvSpPr txBox="1"/>
          <p:nvPr>
            <p:ph idx="3" type="body"/>
          </p:nvPr>
        </p:nvSpPr>
        <p:spPr>
          <a:xfrm>
            <a:off x="6888971" y="4176450"/>
            <a:ext cx="2741613" cy="86677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5" name="Google Shape;55;p16"/>
          <p:cNvPicPr preferRelativeResize="0"/>
          <p:nvPr/>
        </p:nvPicPr>
        <p:blipFill rotWithShape="1">
          <a:blip r:embed="rId3">
            <a:alphaModFix/>
          </a:blip>
          <a:srcRect b="0" l="0" r="0" t="0"/>
          <a:stretch/>
        </p:blipFill>
        <p:spPr>
          <a:xfrm>
            <a:off x="250826" y="5784981"/>
            <a:ext cx="1074540" cy="107454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Speaker">
  <p:cSld name="MultiSpeaker">
    <p:spTree>
      <p:nvGrpSpPr>
        <p:cNvPr id="56" name="Shape 56"/>
        <p:cNvGrpSpPr/>
        <p:nvPr/>
      </p:nvGrpSpPr>
      <p:grpSpPr>
        <a:xfrm>
          <a:off x="0" y="0"/>
          <a:ext cx="0" cy="0"/>
          <a:chOff x="0" y="0"/>
          <a:chExt cx="0" cy="0"/>
        </a:xfrm>
      </p:grpSpPr>
      <p:pic>
        <p:nvPicPr>
          <p:cNvPr descr="A white background with orange lines&#10;&#10;Description automatically generated" id="57" name="Google Shape;57;p17"/>
          <p:cNvPicPr preferRelativeResize="0"/>
          <p:nvPr/>
        </p:nvPicPr>
        <p:blipFill rotWithShape="1">
          <a:blip r:embed="rId2">
            <a:alphaModFix/>
          </a:blip>
          <a:srcRect b="0" l="0" r="0" t="70795"/>
          <a:stretch/>
        </p:blipFill>
        <p:spPr>
          <a:xfrm rot="10800000">
            <a:off x="5184115" y="4855141"/>
            <a:ext cx="7007883" cy="2002859"/>
          </a:xfrm>
          <a:prstGeom prst="rect">
            <a:avLst/>
          </a:prstGeom>
          <a:noFill/>
          <a:ln>
            <a:noFill/>
          </a:ln>
        </p:spPr>
      </p:pic>
      <p:pic>
        <p:nvPicPr>
          <p:cNvPr descr="A white background with orange lines&#10;&#10;Description automatically generated" id="58" name="Google Shape;58;p17"/>
          <p:cNvPicPr preferRelativeResize="0"/>
          <p:nvPr/>
        </p:nvPicPr>
        <p:blipFill rotWithShape="1">
          <a:blip r:embed="rId2">
            <a:alphaModFix/>
          </a:blip>
          <a:srcRect b="0" l="0" r="25469" t="50000"/>
          <a:stretch/>
        </p:blipFill>
        <p:spPr>
          <a:xfrm flipH="1">
            <a:off x="-1" y="0"/>
            <a:ext cx="5223079" cy="3429001"/>
          </a:xfrm>
          <a:prstGeom prst="rect">
            <a:avLst/>
          </a:prstGeom>
          <a:noFill/>
          <a:ln>
            <a:noFill/>
          </a:ln>
        </p:spPr>
      </p:pic>
      <p:pic>
        <p:nvPicPr>
          <p:cNvPr descr="A white background with orange lines&#10;&#10;Description automatically generated" id="59" name="Google Shape;59;p17"/>
          <p:cNvPicPr preferRelativeResize="0"/>
          <p:nvPr/>
        </p:nvPicPr>
        <p:blipFill rotWithShape="1">
          <a:blip r:embed="rId2">
            <a:alphaModFix/>
          </a:blip>
          <a:srcRect b="0" l="0" r="0" t="50000"/>
          <a:stretch/>
        </p:blipFill>
        <p:spPr>
          <a:xfrm>
            <a:off x="5184117" y="0"/>
            <a:ext cx="7007883" cy="3429000"/>
          </a:xfrm>
          <a:prstGeom prst="rect">
            <a:avLst/>
          </a:prstGeom>
          <a:noFill/>
          <a:ln>
            <a:noFill/>
          </a:ln>
        </p:spPr>
      </p:pic>
      <p:sp>
        <p:nvSpPr>
          <p:cNvPr id="60" name="Google Shape;60;p17"/>
          <p:cNvSpPr txBox="1"/>
          <p:nvPr>
            <p:ph type="title"/>
          </p:nvPr>
        </p:nvSpPr>
        <p:spPr>
          <a:xfrm>
            <a:off x="432050" y="3077329"/>
            <a:ext cx="2562512" cy="88727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700"/>
              <a:buFont typeface="Arial"/>
              <a:buNone/>
              <a:defRPr sz="2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7"/>
          <p:cNvSpPr/>
          <p:nvPr>
            <p:ph idx="2" type="pic"/>
          </p:nvPr>
        </p:nvSpPr>
        <p:spPr>
          <a:xfrm>
            <a:off x="685193" y="922452"/>
            <a:ext cx="2147768" cy="1868249"/>
          </a:xfrm>
          <a:prstGeom prst="hexagon">
            <a:avLst>
              <a:gd fmla="val 25000" name="adj"/>
              <a:gd fmla="val 115470" name="vf"/>
            </a:avLst>
          </a:prstGeom>
          <a:solidFill>
            <a:schemeClr val="lt1"/>
          </a:solidFill>
          <a:ln cap="flat" cmpd="sng" w="38100">
            <a:solidFill>
              <a:schemeClr val="accent2"/>
            </a:solidFill>
            <a:prstDash val="solid"/>
            <a:round/>
            <a:headEnd len="sm" w="sm" type="none"/>
            <a:tailEnd len="sm" w="sm" type="none"/>
          </a:ln>
        </p:spPr>
      </p:sp>
      <p:sp>
        <p:nvSpPr>
          <p:cNvPr id="62" name="Google Shape;62;p17"/>
          <p:cNvSpPr txBox="1"/>
          <p:nvPr>
            <p:ph idx="1" type="body"/>
          </p:nvPr>
        </p:nvSpPr>
        <p:spPr>
          <a:xfrm>
            <a:off x="432050" y="3964607"/>
            <a:ext cx="2562512" cy="12422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17"/>
          <p:cNvSpPr/>
          <p:nvPr>
            <p:ph idx="12" type="sldNum"/>
          </p:nvPr>
        </p:nvSpPr>
        <p:spPr>
          <a:xfrm>
            <a:off x="11198431" y="6176963"/>
            <a:ext cx="630382" cy="544513"/>
          </a:xfrm>
          <a:prstGeom prst="hexagon">
            <a:avLst>
              <a:gd fmla="val 25000" name="adj"/>
              <a:gd fmla="val 115470" name="vf"/>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64" name="Google Shape;64;p17"/>
          <p:cNvSpPr/>
          <p:nvPr>
            <p:ph idx="3" type="pic"/>
          </p:nvPr>
        </p:nvSpPr>
        <p:spPr>
          <a:xfrm>
            <a:off x="3576475" y="922452"/>
            <a:ext cx="2147768" cy="1868249"/>
          </a:xfrm>
          <a:prstGeom prst="hexagon">
            <a:avLst>
              <a:gd fmla="val 25000" name="adj"/>
              <a:gd fmla="val 115470" name="vf"/>
            </a:avLst>
          </a:prstGeom>
          <a:solidFill>
            <a:schemeClr val="lt1"/>
          </a:solidFill>
          <a:ln cap="flat" cmpd="sng" w="38100">
            <a:solidFill>
              <a:schemeClr val="accent2"/>
            </a:solidFill>
            <a:prstDash val="solid"/>
            <a:round/>
            <a:headEnd len="sm" w="sm" type="none"/>
            <a:tailEnd len="sm" w="sm" type="none"/>
          </a:ln>
        </p:spPr>
      </p:sp>
      <p:sp>
        <p:nvSpPr>
          <p:cNvPr id="65" name="Google Shape;65;p17"/>
          <p:cNvSpPr/>
          <p:nvPr>
            <p:ph idx="4" type="pic"/>
          </p:nvPr>
        </p:nvSpPr>
        <p:spPr>
          <a:xfrm>
            <a:off x="6467757" y="922452"/>
            <a:ext cx="2147768" cy="1868249"/>
          </a:xfrm>
          <a:prstGeom prst="hexagon">
            <a:avLst>
              <a:gd fmla="val 25000" name="adj"/>
              <a:gd fmla="val 115470" name="vf"/>
            </a:avLst>
          </a:prstGeom>
          <a:solidFill>
            <a:schemeClr val="lt1"/>
          </a:solidFill>
          <a:ln cap="flat" cmpd="sng" w="38100">
            <a:solidFill>
              <a:schemeClr val="accent2"/>
            </a:solidFill>
            <a:prstDash val="solid"/>
            <a:round/>
            <a:headEnd len="sm" w="sm" type="none"/>
            <a:tailEnd len="sm" w="sm" type="none"/>
          </a:ln>
        </p:spPr>
      </p:sp>
      <p:sp>
        <p:nvSpPr>
          <p:cNvPr id="66" name="Google Shape;66;p17"/>
          <p:cNvSpPr/>
          <p:nvPr>
            <p:ph idx="5" type="pic"/>
          </p:nvPr>
        </p:nvSpPr>
        <p:spPr>
          <a:xfrm>
            <a:off x="9359039" y="922452"/>
            <a:ext cx="2147768" cy="1868249"/>
          </a:xfrm>
          <a:prstGeom prst="hexagon">
            <a:avLst>
              <a:gd fmla="val 25000" name="adj"/>
              <a:gd fmla="val 115470" name="vf"/>
            </a:avLst>
          </a:prstGeom>
          <a:solidFill>
            <a:schemeClr val="lt1"/>
          </a:solidFill>
          <a:ln cap="flat" cmpd="sng" w="38100">
            <a:solidFill>
              <a:schemeClr val="accent2"/>
            </a:solidFill>
            <a:prstDash val="solid"/>
            <a:round/>
            <a:headEnd len="sm" w="sm" type="none"/>
            <a:tailEnd len="sm" w="sm" type="none"/>
          </a:ln>
        </p:spPr>
      </p:sp>
      <p:sp>
        <p:nvSpPr>
          <p:cNvPr id="67" name="Google Shape;67;p17"/>
          <p:cNvSpPr txBox="1"/>
          <p:nvPr>
            <p:ph idx="6" type="body"/>
          </p:nvPr>
        </p:nvSpPr>
        <p:spPr>
          <a:xfrm>
            <a:off x="3387027" y="3964606"/>
            <a:ext cx="2562512" cy="12422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 name="Google Shape;68;p17"/>
          <p:cNvSpPr txBox="1"/>
          <p:nvPr>
            <p:ph idx="7" type="body"/>
          </p:nvPr>
        </p:nvSpPr>
        <p:spPr>
          <a:xfrm>
            <a:off x="3387027" y="3084500"/>
            <a:ext cx="2562512" cy="887277"/>
          </a:xfrm>
          <a:prstGeom prst="rect">
            <a:avLst/>
          </a:prstGeom>
          <a:noFill/>
          <a:ln>
            <a:noFill/>
          </a:ln>
        </p:spPr>
        <p:txBody>
          <a:bodyPr anchorCtr="0" anchor="b"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700"/>
              <a:buNone/>
              <a:defRPr b="1" sz="2700">
                <a:latin typeface="Arial"/>
                <a:ea typeface="Arial"/>
                <a:cs typeface="Arial"/>
                <a:sym typeface="Aria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7"/>
          <p:cNvSpPr txBox="1"/>
          <p:nvPr>
            <p:ph idx="8" type="body"/>
          </p:nvPr>
        </p:nvSpPr>
        <p:spPr>
          <a:xfrm>
            <a:off x="6296481" y="3964606"/>
            <a:ext cx="2562512" cy="12422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17"/>
          <p:cNvSpPr txBox="1"/>
          <p:nvPr>
            <p:ph idx="9" type="body"/>
          </p:nvPr>
        </p:nvSpPr>
        <p:spPr>
          <a:xfrm>
            <a:off x="6296481" y="3084500"/>
            <a:ext cx="2562512" cy="887277"/>
          </a:xfrm>
          <a:prstGeom prst="rect">
            <a:avLst/>
          </a:prstGeom>
          <a:noFill/>
          <a:ln>
            <a:noFill/>
          </a:ln>
        </p:spPr>
        <p:txBody>
          <a:bodyPr anchorCtr="0" anchor="b"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700"/>
              <a:buNone/>
              <a:defRPr b="1" sz="2700">
                <a:latin typeface="Arial"/>
                <a:ea typeface="Arial"/>
                <a:cs typeface="Arial"/>
                <a:sym typeface="Aria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17"/>
          <p:cNvSpPr txBox="1"/>
          <p:nvPr>
            <p:ph idx="13" type="body"/>
          </p:nvPr>
        </p:nvSpPr>
        <p:spPr>
          <a:xfrm>
            <a:off x="9146559" y="3964606"/>
            <a:ext cx="2562512" cy="12422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17"/>
          <p:cNvSpPr txBox="1"/>
          <p:nvPr>
            <p:ph idx="14" type="body"/>
          </p:nvPr>
        </p:nvSpPr>
        <p:spPr>
          <a:xfrm>
            <a:off x="9146559" y="3084500"/>
            <a:ext cx="2562512" cy="887277"/>
          </a:xfrm>
          <a:prstGeom prst="rect">
            <a:avLst/>
          </a:prstGeom>
          <a:noFill/>
          <a:ln>
            <a:noFill/>
          </a:ln>
        </p:spPr>
        <p:txBody>
          <a:bodyPr anchorCtr="0" anchor="b"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700"/>
              <a:buNone/>
              <a:defRPr b="1" sz="2700">
                <a:latin typeface="Arial"/>
                <a:ea typeface="Arial"/>
                <a:cs typeface="Arial"/>
                <a:sym typeface="Aria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id="73" name="Google Shape;73;p17"/>
          <p:cNvPicPr preferRelativeResize="0"/>
          <p:nvPr/>
        </p:nvPicPr>
        <p:blipFill rotWithShape="1">
          <a:blip r:embed="rId3">
            <a:alphaModFix/>
          </a:blip>
          <a:srcRect b="0" l="0" r="0" t="0"/>
          <a:stretch/>
        </p:blipFill>
        <p:spPr>
          <a:xfrm>
            <a:off x="250826" y="5784981"/>
            <a:ext cx="1074540" cy="107454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p:cSld name="Full Image">
    <p:spTree>
      <p:nvGrpSpPr>
        <p:cNvPr id="74" name="Shape 74"/>
        <p:cNvGrpSpPr/>
        <p:nvPr/>
      </p:nvGrpSpPr>
      <p:grpSpPr>
        <a:xfrm>
          <a:off x="0" y="0"/>
          <a:ext cx="0" cy="0"/>
          <a:chOff x="0" y="0"/>
          <a:chExt cx="0" cy="0"/>
        </a:xfrm>
      </p:grpSpPr>
      <p:sp>
        <p:nvSpPr>
          <p:cNvPr id="75" name="Google Shape;75;p18"/>
          <p:cNvSpPr/>
          <p:nvPr>
            <p:ph idx="2" type="pic"/>
          </p:nvPr>
        </p:nvSpPr>
        <p:spPr>
          <a:xfrm>
            <a:off x="-1" y="0"/>
            <a:ext cx="12192001" cy="68580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6" name="Shape 76"/>
        <p:cNvGrpSpPr/>
        <p:nvPr/>
      </p:nvGrpSpPr>
      <p:grpSpPr>
        <a:xfrm>
          <a:off x="0" y="0"/>
          <a:ext cx="0" cy="0"/>
          <a:chOff x="0" y="0"/>
          <a:chExt cx="0" cy="0"/>
        </a:xfrm>
      </p:grpSpPr>
      <p:sp>
        <p:nvSpPr>
          <p:cNvPr id="77" name="Google Shape;77;p19"/>
          <p:cNvSpPr/>
          <p:nvPr>
            <p:ph idx="12" type="sldNum"/>
          </p:nvPr>
        </p:nvSpPr>
        <p:spPr>
          <a:xfrm>
            <a:off x="11198431" y="6176963"/>
            <a:ext cx="630382" cy="544513"/>
          </a:xfrm>
          <a:prstGeom prst="hexagon">
            <a:avLst>
              <a:gd fmla="val 25000" name="adj"/>
              <a:gd fmla="val 115470" name="vf"/>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 name="Google Shape;11;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 name="Google Shape;12;p10"/>
          <p:cNvSpPr/>
          <p:nvPr>
            <p:ph idx="12" type="sldNum"/>
          </p:nvPr>
        </p:nvSpPr>
        <p:spPr>
          <a:xfrm>
            <a:off x="11198431" y="6176963"/>
            <a:ext cx="630382" cy="544513"/>
          </a:xfrm>
          <a:prstGeom prst="hexagon">
            <a:avLst>
              <a:gd fmla="val 25000" name="adj"/>
              <a:gd fmla="val 115470" name="vf"/>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lvl1pPr indent="0" lvl="0" marL="0" marR="0" rtl="0" algn="ctr">
              <a:spcBef>
                <a:spcPts val="0"/>
              </a:spcBef>
              <a:buNone/>
              <a:defRPr b="1" i="0" sz="1200" u="none" cap="none" strike="noStrike">
                <a:solidFill>
                  <a:schemeClr val="dk1"/>
                </a:solidFill>
                <a:latin typeface="Arial"/>
                <a:ea typeface="Arial"/>
                <a:cs typeface="Arial"/>
                <a:sym typeface="Arial"/>
              </a:defRPr>
            </a:lvl1pPr>
            <a:lvl2pPr indent="0" lvl="1" marL="0" marR="0" rtl="0" algn="ctr">
              <a:spcBef>
                <a:spcPts val="0"/>
              </a:spcBef>
              <a:buNone/>
              <a:defRPr b="1" i="0" sz="1200" u="none" cap="none" strike="noStrike">
                <a:solidFill>
                  <a:schemeClr val="dk1"/>
                </a:solidFill>
                <a:latin typeface="Arial"/>
                <a:ea typeface="Arial"/>
                <a:cs typeface="Arial"/>
                <a:sym typeface="Arial"/>
              </a:defRPr>
            </a:lvl2pPr>
            <a:lvl3pPr indent="0" lvl="2" marL="0" marR="0" rtl="0" algn="ctr">
              <a:spcBef>
                <a:spcPts val="0"/>
              </a:spcBef>
              <a:buNone/>
              <a:defRPr b="1" i="0" sz="1200" u="none" cap="none" strike="noStrike">
                <a:solidFill>
                  <a:schemeClr val="dk1"/>
                </a:solidFill>
                <a:latin typeface="Arial"/>
                <a:ea typeface="Arial"/>
                <a:cs typeface="Arial"/>
                <a:sym typeface="Arial"/>
              </a:defRPr>
            </a:lvl3pPr>
            <a:lvl4pPr indent="0" lvl="3" marL="0" marR="0" rtl="0" algn="ctr">
              <a:spcBef>
                <a:spcPts val="0"/>
              </a:spcBef>
              <a:buNone/>
              <a:defRPr b="1" i="0" sz="1200" u="none" cap="none" strike="noStrike">
                <a:solidFill>
                  <a:schemeClr val="dk1"/>
                </a:solidFill>
                <a:latin typeface="Arial"/>
                <a:ea typeface="Arial"/>
                <a:cs typeface="Arial"/>
                <a:sym typeface="Arial"/>
              </a:defRPr>
            </a:lvl4pPr>
            <a:lvl5pPr indent="0" lvl="4" marL="0" marR="0" rtl="0" algn="ctr">
              <a:spcBef>
                <a:spcPts val="0"/>
              </a:spcBef>
              <a:buNone/>
              <a:defRPr b="1" i="0" sz="1200" u="none" cap="none" strike="noStrike">
                <a:solidFill>
                  <a:schemeClr val="dk1"/>
                </a:solidFill>
                <a:latin typeface="Arial"/>
                <a:ea typeface="Arial"/>
                <a:cs typeface="Arial"/>
                <a:sym typeface="Arial"/>
              </a:defRPr>
            </a:lvl5pPr>
            <a:lvl6pPr indent="0" lvl="5" marL="0" marR="0" rtl="0" algn="ctr">
              <a:spcBef>
                <a:spcPts val="0"/>
              </a:spcBef>
              <a:buNone/>
              <a:defRPr b="1" i="0" sz="1200" u="none" cap="none" strike="noStrike">
                <a:solidFill>
                  <a:schemeClr val="dk1"/>
                </a:solidFill>
                <a:latin typeface="Arial"/>
                <a:ea typeface="Arial"/>
                <a:cs typeface="Arial"/>
                <a:sym typeface="Arial"/>
              </a:defRPr>
            </a:lvl6pPr>
            <a:lvl7pPr indent="0" lvl="6" marL="0" marR="0" rtl="0" algn="ctr">
              <a:spcBef>
                <a:spcPts val="0"/>
              </a:spcBef>
              <a:buNone/>
              <a:defRPr b="1" i="0" sz="1200" u="none" cap="none" strike="noStrike">
                <a:solidFill>
                  <a:schemeClr val="dk1"/>
                </a:solidFill>
                <a:latin typeface="Arial"/>
                <a:ea typeface="Arial"/>
                <a:cs typeface="Arial"/>
                <a:sym typeface="Arial"/>
              </a:defRPr>
            </a:lvl7pPr>
            <a:lvl8pPr indent="0" lvl="7" marL="0" marR="0" rtl="0" algn="ctr">
              <a:spcBef>
                <a:spcPts val="0"/>
              </a:spcBef>
              <a:buNone/>
              <a:defRPr b="1" i="0" sz="1200" u="none" cap="none" strike="noStrike">
                <a:solidFill>
                  <a:schemeClr val="dk1"/>
                </a:solidFill>
                <a:latin typeface="Arial"/>
                <a:ea typeface="Arial"/>
                <a:cs typeface="Arial"/>
                <a:sym typeface="Arial"/>
              </a:defRPr>
            </a:lvl8pPr>
            <a:lvl9pPr indent="0" lvl="8" marL="0" marR="0" rtl="0" algn="ctr">
              <a:spcBef>
                <a:spcPts val="0"/>
              </a:spcBef>
              <a:buNone/>
              <a:defRPr b="1"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13" name="Google Shape;1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1"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image" Target="../media/image9.jpg"/><Relationship Id="rId5" Type="http://schemas.openxmlformats.org/officeDocument/2006/relationships/image" Target="../media/image15.jpg"/><Relationship Id="rId6"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
          <p:cNvSpPr txBox="1"/>
          <p:nvPr>
            <p:ph type="ctrTitle"/>
          </p:nvPr>
        </p:nvSpPr>
        <p:spPr>
          <a:xfrm>
            <a:off x="1524000" y="767634"/>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Arial"/>
              <a:buNone/>
            </a:pPr>
            <a:r>
              <a:rPr lang="en-US"/>
              <a:t>Deck Title Here</a:t>
            </a:r>
            <a:endParaRPr/>
          </a:p>
        </p:txBody>
      </p:sp>
      <p:sp>
        <p:nvSpPr>
          <p:cNvPr id="91" name="Google Shape;91;p1"/>
          <p:cNvSpPr txBox="1"/>
          <p:nvPr>
            <p:ph idx="1" type="subTitle"/>
          </p:nvPr>
        </p:nvSpPr>
        <p:spPr>
          <a:xfrm>
            <a:off x="1524000" y="3247309"/>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en-US"/>
              <a:t>Place Subhead Here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type="title"/>
          </p:nvPr>
        </p:nvSpPr>
        <p:spPr>
          <a:xfrm>
            <a:off x="431158" y="2418654"/>
            <a:ext cx="5866901" cy="232800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Headline for a section divider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ph type="title"/>
          </p:nvPr>
        </p:nvSpPr>
        <p:spPr>
          <a:xfrm>
            <a:off x="839788" y="1070975"/>
            <a:ext cx="3932237" cy="1600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a:t>Content Headline</a:t>
            </a:r>
            <a:endParaRPr/>
          </a:p>
        </p:txBody>
      </p:sp>
      <p:sp>
        <p:nvSpPr>
          <p:cNvPr id="102" name="Google Shape;102;p3"/>
          <p:cNvSpPr txBox="1"/>
          <p:nvPr>
            <p:ph idx="1" type="body"/>
          </p:nvPr>
        </p:nvSpPr>
        <p:spPr>
          <a:xfrm>
            <a:off x="839788" y="2671175"/>
            <a:ext cx="3932237" cy="38115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F3F3F"/>
              </a:buClr>
              <a:buSzPts val="1600"/>
              <a:buNone/>
            </a:pPr>
            <a:r>
              <a:rPr b="0" i="1" lang="en-US">
                <a:solidFill>
                  <a:srgbClr val="3F3F3F"/>
                </a:solidFill>
                <a:latin typeface="Arial"/>
                <a:ea typeface="Arial"/>
                <a:cs typeface="Arial"/>
                <a:sym typeface="Arial"/>
              </a:rPr>
              <a:t>Lorem ipsum dolor sit amet, consectetur adipiscing elit. Nullam at iaculis tortor. Donec in feugiat erat. Ut dapibus, quam quis suscipit condimentum, risus enim aliquam quam, eu convallis sapien enim a tellus. In hac habitasse platea dictumst. Nunc eu interdum odio. Proin porta felis vitae nibh lobortis auctor. Praesent ut orci ex. Pellentesque eu dui ex. Aenean ac ultricies massa. In blandit tortor elementum tortor ullamcorper venenatis.</a:t>
            </a:r>
            <a:endParaRPr/>
          </a:p>
          <a:p>
            <a:pPr indent="0" lvl="0" marL="0" rtl="0" algn="l">
              <a:lnSpc>
                <a:spcPct val="90000"/>
              </a:lnSpc>
              <a:spcBef>
                <a:spcPts val="1000"/>
              </a:spcBef>
              <a:spcAft>
                <a:spcPts val="0"/>
              </a:spcAft>
              <a:buClr>
                <a:srgbClr val="3F3F3F"/>
              </a:buClr>
              <a:buSzPts val="1600"/>
              <a:buNone/>
            </a:pPr>
            <a:br>
              <a:rPr i="1" lang="en-US">
                <a:solidFill>
                  <a:srgbClr val="3F3F3F"/>
                </a:solidFill>
                <a:latin typeface="Arial"/>
                <a:ea typeface="Arial"/>
                <a:cs typeface="Arial"/>
                <a:sym typeface="Arial"/>
              </a:rPr>
            </a:br>
            <a:endParaRPr i="1">
              <a:solidFill>
                <a:srgbClr val="3F3F3F"/>
              </a:solidFill>
              <a:latin typeface="Arial"/>
              <a:ea typeface="Arial"/>
              <a:cs typeface="Arial"/>
              <a:sym typeface="Arial"/>
            </a:endParaRPr>
          </a:p>
        </p:txBody>
      </p:sp>
      <p:pic>
        <p:nvPicPr>
          <p:cNvPr descr="A close-up of a person's face&#10;&#10;Description automatically generated" id="103" name="Google Shape;103;p3"/>
          <p:cNvPicPr preferRelativeResize="0"/>
          <p:nvPr>
            <p:ph idx="2" type="pic"/>
          </p:nvPr>
        </p:nvPicPr>
        <p:blipFill rotWithShape="1">
          <a:blip r:embed="rId3">
            <a:alphaModFix/>
          </a:blip>
          <a:srcRect b="0" l="17671" r="17670" t="0"/>
          <a:stretch/>
        </p:blipFill>
        <p:spPr>
          <a:xfrm>
            <a:off x="6439945" y="-123824"/>
            <a:ext cx="8132264" cy="7073900"/>
          </a:xfrm>
          <a:prstGeom prst="hexagon">
            <a:avLst>
              <a:gd fmla="val 25000" name="adj"/>
              <a:gd fmla="val 115470" name="vf"/>
            </a:avLst>
          </a:prstGeom>
          <a:noFill/>
          <a:ln cap="flat" cmpd="sng" w="38100">
            <a:solidFill>
              <a:schemeClr val="accent2"/>
            </a:solidFill>
            <a:prstDash val="solid"/>
            <a:round/>
            <a:headEnd len="sm" w="sm" type="none"/>
            <a:tailEnd len="sm" w="sm" type="none"/>
          </a:ln>
        </p:spPr>
      </p:pic>
      <p:sp>
        <p:nvSpPr>
          <p:cNvPr id="104" name="Google Shape;104;p3"/>
          <p:cNvSpPr/>
          <p:nvPr>
            <p:ph idx="12" type="sldNum"/>
          </p:nvPr>
        </p:nvSpPr>
        <p:spPr>
          <a:xfrm>
            <a:off x="11198431" y="6176963"/>
            <a:ext cx="630382" cy="544513"/>
          </a:xfrm>
          <a:prstGeom prst="hexagon">
            <a:avLst>
              <a:gd fmla="val 25000" name="adj"/>
              <a:gd fmla="val 115470" name="vf"/>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4"/>
          <p:cNvSpPr txBox="1"/>
          <p:nvPr>
            <p:ph type="title"/>
          </p:nvPr>
        </p:nvSpPr>
        <p:spPr>
          <a:xfrm>
            <a:off x="463463" y="18255"/>
            <a:ext cx="1136535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Content Page Headline</a:t>
            </a:r>
            <a:endParaRPr/>
          </a:p>
        </p:txBody>
      </p:sp>
      <p:sp>
        <p:nvSpPr>
          <p:cNvPr id="110" name="Google Shape;110;p4"/>
          <p:cNvSpPr txBox="1"/>
          <p:nvPr>
            <p:ph idx="1" type="body"/>
          </p:nvPr>
        </p:nvSpPr>
        <p:spPr>
          <a:xfrm>
            <a:off x="463463" y="2104373"/>
            <a:ext cx="11365350" cy="354486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a:t>Lorem ipsum dolor sit amet, consectetur adipiscing elit. Nullam at iaculis tortor. Donec in feugiat erat. </a:t>
            </a:r>
            <a:endParaRPr/>
          </a:p>
          <a:p>
            <a:pPr indent="-228600" lvl="0" marL="228600" rtl="0" algn="l">
              <a:lnSpc>
                <a:spcPct val="90000"/>
              </a:lnSpc>
              <a:spcBef>
                <a:spcPts val="1000"/>
              </a:spcBef>
              <a:spcAft>
                <a:spcPts val="0"/>
              </a:spcAft>
              <a:buClr>
                <a:schemeClr val="dk1"/>
              </a:buClr>
              <a:buSzPts val="2400"/>
              <a:buChar char="•"/>
            </a:pPr>
            <a:r>
              <a:rPr lang="en-US"/>
              <a:t>Ut dapibus, quam quis suscipit condimentum, risus enim aliquam quam, eu convallis sapien enim a tellus. </a:t>
            </a:r>
            <a:endParaRPr/>
          </a:p>
          <a:p>
            <a:pPr indent="-228600" lvl="0" marL="228600" rtl="0" algn="l">
              <a:lnSpc>
                <a:spcPct val="90000"/>
              </a:lnSpc>
              <a:spcBef>
                <a:spcPts val="1000"/>
              </a:spcBef>
              <a:spcAft>
                <a:spcPts val="0"/>
              </a:spcAft>
              <a:buClr>
                <a:schemeClr val="dk1"/>
              </a:buClr>
              <a:buSzPts val="2400"/>
              <a:buChar char="•"/>
            </a:pPr>
            <a:r>
              <a:rPr lang="en-US"/>
              <a:t>In hac habitasse platea dictumst. Nunc eu interdum odio. Proin porta felis vitae nibh lobortis auctor. Praesent ut orci ex. Pellentesque eu dui ex. Aenean ac ultricies massa. In blandit tortor elementum tortor ullamcorper venenatis.</a:t>
            </a:r>
            <a:endParaRPr/>
          </a:p>
        </p:txBody>
      </p:sp>
      <p:sp>
        <p:nvSpPr>
          <p:cNvPr id="111" name="Google Shape;111;p4"/>
          <p:cNvSpPr/>
          <p:nvPr>
            <p:ph idx="12" type="sldNum"/>
          </p:nvPr>
        </p:nvSpPr>
        <p:spPr>
          <a:xfrm>
            <a:off x="11198431" y="6176963"/>
            <a:ext cx="630382" cy="544513"/>
          </a:xfrm>
          <a:prstGeom prst="hexagon">
            <a:avLst>
              <a:gd fmla="val 25000" name="adj"/>
              <a:gd fmla="val 115470" name="vf"/>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5"/>
          <p:cNvSpPr txBox="1"/>
          <p:nvPr>
            <p:ph type="title"/>
          </p:nvPr>
        </p:nvSpPr>
        <p:spPr>
          <a:xfrm>
            <a:off x="463463" y="18255"/>
            <a:ext cx="1133331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Headline Only</a:t>
            </a:r>
            <a:endParaRPr/>
          </a:p>
        </p:txBody>
      </p:sp>
      <p:sp>
        <p:nvSpPr>
          <p:cNvPr id="117" name="Google Shape;117;p5"/>
          <p:cNvSpPr/>
          <p:nvPr>
            <p:ph idx="12" type="sldNum"/>
          </p:nvPr>
        </p:nvSpPr>
        <p:spPr>
          <a:xfrm>
            <a:off x="11198431" y="6176963"/>
            <a:ext cx="630382" cy="544513"/>
          </a:xfrm>
          <a:prstGeom prst="hexagon">
            <a:avLst>
              <a:gd fmla="val 25000" name="adj"/>
              <a:gd fmla="val 115470" name="vf"/>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9"/>
          <p:cNvSpPr/>
          <p:nvPr>
            <p:ph idx="12" type="sldNum"/>
          </p:nvPr>
        </p:nvSpPr>
        <p:spPr>
          <a:xfrm>
            <a:off x="11198431" y="6176963"/>
            <a:ext cx="630382" cy="544513"/>
          </a:xfrm>
          <a:prstGeom prst="hexagon">
            <a:avLst>
              <a:gd fmla="val 25000" name="adj"/>
              <a:gd fmla="val 115470" name="vf"/>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6"/>
          <p:cNvSpPr txBox="1"/>
          <p:nvPr>
            <p:ph type="title"/>
          </p:nvPr>
        </p:nvSpPr>
        <p:spPr>
          <a:xfrm>
            <a:off x="6888971" y="1741470"/>
            <a:ext cx="4376803" cy="1600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rial"/>
              <a:buNone/>
            </a:pPr>
            <a:r>
              <a:rPr lang="en-US"/>
              <a:t>Speaker Name</a:t>
            </a:r>
            <a:endParaRPr/>
          </a:p>
        </p:txBody>
      </p:sp>
      <p:pic>
        <p:nvPicPr>
          <p:cNvPr descr="A person smiling at the camera&#10;&#10;Description automatically generated" id="128" name="Google Shape;128;p6"/>
          <p:cNvPicPr preferRelativeResize="0"/>
          <p:nvPr>
            <p:ph idx="2" type="pic"/>
          </p:nvPr>
        </p:nvPicPr>
        <p:blipFill rotWithShape="1">
          <a:blip r:embed="rId3">
            <a:alphaModFix/>
          </a:blip>
          <a:srcRect b="6493" l="0" r="0" t="6493"/>
          <a:stretch/>
        </p:blipFill>
        <p:spPr>
          <a:xfrm>
            <a:off x="1304431" y="1670859"/>
            <a:ext cx="4989000" cy="4339800"/>
          </a:xfrm>
          <a:prstGeom prst="hexagon">
            <a:avLst>
              <a:gd fmla="val 25000" name="adj"/>
              <a:gd fmla="val 115470" name="vf"/>
            </a:avLst>
          </a:prstGeom>
          <a:solidFill>
            <a:schemeClr val="lt1"/>
          </a:solidFill>
          <a:ln cap="flat" cmpd="sng" w="38100">
            <a:solidFill>
              <a:schemeClr val="accent2"/>
            </a:solidFill>
            <a:prstDash val="solid"/>
            <a:round/>
            <a:headEnd len="sm" w="sm" type="none"/>
            <a:tailEnd len="sm" w="sm" type="none"/>
          </a:ln>
        </p:spPr>
      </p:pic>
      <p:sp>
        <p:nvSpPr>
          <p:cNvPr id="129" name="Google Shape;129;p6"/>
          <p:cNvSpPr txBox="1"/>
          <p:nvPr>
            <p:ph idx="1" type="body"/>
          </p:nvPr>
        </p:nvSpPr>
        <p:spPr>
          <a:xfrm>
            <a:off x="6888971" y="3341670"/>
            <a:ext cx="4376803" cy="76888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en-US"/>
              <a:t>Speaker title and company info</a:t>
            </a:r>
            <a:endParaRPr/>
          </a:p>
        </p:txBody>
      </p:sp>
      <p:pic>
        <p:nvPicPr>
          <p:cNvPr descr="A black background with a black square&#10;&#10;Description automatically generated with medium confidence" id="130" name="Google Shape;130;p6"/>
          <p:cNvPicPr preferRelativeResize="0"/>
          <p:nvPr>
            <p:ph idx="3" type="body"/>
          </p:nvPr>
        </p:nvPicPr>
        <p:blipFill rotWithShape="1">
          <a:blip r:embed="rId4">
            <a:alphaModFix/>
          </a:blip>
          <a:srcRect b="0" l="0" r="0" t="0"/>
          <a:stretch/>
        </p:blipFill>
        <p:spPr>
          <a:xfrm>
            <a:off x="6933968" y="4176713"/>
            <a:ext cx="2653177" cy="866775"/>
          </a:xfrm>
          <a:prstGeom prst="rect">
            <a:avLst/>
          </a:prstGeom>
          <a:noFill/>
          <a:ln>
            <a:noFill/>
          </a:ln>
        </p:spPr>
      </p:pic>
      <p:sp>
        <p:nvSpPr>
          <p:cNvPr id="131" name="Google Shape;131;p6"/>
          <p:cNvSpPr/>
          <p:nvPr>
            <p:ph idx="12" type="sldNum"/>
          </p:nvPr>
        </p:nvSpPr>
        <p:spPr>
          <a:xfrm>
            <a:off x="11198431" y="6176963"/>
            <a:ext cx="630382" cy="544513"/>
          </a:xfrm>
          <a:prstGeom prst="hexagon">
            <a:avLst>
              <a:gd fmla="val 25000" name="adj"/>
              <a:gd fmla="val 115470" name="vf"/>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7"/>
          <p:cNvSpPr txBox="1"/>
          <p:nvPr>
            <p:ph type="title"/>
          </p:nvPr>
        </p:nvSpPr>
        <p:spPr>
          <a:xfrm>
            <a:off x="432050" y="3077329"/>
            <a:ext cx="2562512" cy="88727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2700"/>
              <a:buFont typeface="Arial"/>
              <a:buNone/>
            </a:pPr>
            <a:r>
              <a:rPr lang="en-US"/>
              <a:t>Speaker Name</a:t>
            </a:r>
            <a:endParaRPr/>
          </a:p>
        </p:txBody>
      </p:sp>
      <p:pic>
        <p:nvPicPr>
          <p:cNvPr id="137" name="Google Shape;137;p7"/>
          <p:cNvPicPr preferRelativeResize="0"/>
          <p:nvPr>
            <p:ph idx="2" type="pic"/>
          </p:nvPr>
        </p:nvPicPr>
        <p:blipFill rotWithShape="1">
          <a:blip r:embed="rId3">
            <a:alphaModFix/>
          </a:blip>
          <a:srcRect b="0" l="11692" r="11684" t="0"/>
          <a:stretch/>
        </p:blipFill>
        <p:spPr>
          <a:xfrm>
            <a:off x="685193" y="922452"/>
            <a:ext cx="2147700" cy="1868100"/>
          </a:xfrm>
          <a:prstGeom prst="hexagon">
            <a:avLst>
              <a:gd fmla="val 25000" name="adj"/>
              <a:gd fmla="val 115470" name="vf"/>
            </a:avLst>
          </a:prstGeom>
          <a:solidFill>
            <a:schemeClr val="lt1"/>
          </a:solidFill>
          <a:ln cap="flat" cmpd="sng" w="38100">
            <a:solidFill>
              <a:schemeClr val="accent2"/>
            </a:solidFill>
            <a:prstDash val="solid"/>
            <a:round/>
            <a:headEnd len="sm" w="sm" type="none"/>
            <a:tailEnd len="sm" w="sm" type="none"/>
          </a:ln>
        </p:spPr>
      </p:pic>
      <p:sp>
        <p:nvSpPr>
          <p:cNvPr id="138" name="Google Shape;138;p7"/>
          <p:cNvSpPr txBox="1"/>
          <p:nvPr>
            <p:ph idx="1" type="body"/>
          </p:nvPr>
        </p:nvSpPr>
        <p:spPr>
          <a:xfrm>
            <a:off x="432050" y="3964607"/>
            <a:ext cx="2562512" cy="124220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1600"/>
              <a:buNone/>
            </a:pPr>
            <a:r>
              <a:rPr lang="en-US"/>
              <a:t>Speaker Company and Title</a:t>
            </a:r>
            <a:endParaRPr/>
          </a:p>
        </p:txBody>
      </p:sp>
      <p:sp>
        <p:nvSpPr>
          <p:cNvPr id="139" name="Google Shape;139;p7"/>
          <p:cNvSpPr/>
          <p:nvPr>
            <p:ph idx="12" type="sldNum"/>
          </p:nvPr>
        </p:nvSpPr>
        <p:spPr>
          <a:xfrm>
            <a:off x="11198431" y="6176963"/>
            <a:ext cx="630382" cy="544513"/>
          </a:xfrm>
          <a:prstGeom prst="hexagon">
            <a:avLst>
              <a:gd fmla="val 25000" name="adj"/>
              <a:gd fmla="val 115470" name="vf"/>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descr="A person smiling at the camera&#10;&#10;Description automatically generated" id="140" name="Google Shape;140;p7"/>
          <p:cNvPicPr preferRelativeResize="0"/>
          <p:nvPr>
            <p:ph idx="3" type="pic"/>
          </p:nvPr>
        </p:nvPicPr>
        <p:blipFill rotWithShape="1">
          <a:blip r:embed="rId4">
            <a:alphaModFix/>
          </a:blip>
          <a:srcRect b="6504" l="0" r="0" t="6504"/>
          <a:stretch/>
        </p:blipFill>
        <p:spPr>
          <a:xfrm>
            <a:off x="3576475" y="922452"/>
            <a:ext cx="2147768" cy="1868249"/>
          </a:xfrm>
          <a:prstGeom prst="hexagon">
            <a:avLst>
              <a:gd fmla="val 25000" name="adj"/>
              <a:gd fmla="val 115470" name="vf"/>
            </a:avLst>
          </a:prstGeom>
          <a:solidFill>
            <a:schemeClr val="lt1"/>
          </a:solidFill>
          <a:ln cap="flat" cmpd="sng" w="38100">
            <a:solidFill>
              <a:schemeClr val="accent2"/>
            </a:solidFill>
            <a:prstDash val="solid"/>
            <a:round/>
            <a:headEnd len="sm" w="sm" type="none"/>
            <a:tailEnd len="sm" w="sm" type="none"/>
          </a:ln>
        </p:spPr>
      </p:pic>
      <p:pic>
        <p:nvPicPr>
          <p:cNvPr descr="A person wearing glasses and a black shirt&#10;&#10;Description automatically generated" id="141" name="Google Shape;141;p7"/>
          <p:cNvPicPr preferRelativeResize="0"/>
          <p:nvPr>
            <p:ph idx="4" type="pic"/>
          </p:nvPr>
        </p:nvPicPr>
        <p:blipFill rotWithShape="1">
          <a:blip r:embed="rId5">
            <a:alphaModFix/>
          </a:blip>
          <a:srcRect b="6504" l="0" r="0" t="6504"/>
          <a:stretch/>
        </p:blipFill>
        <p:spPr>
          <a:xfrm>
            <a:off x="6467757" y="922452"/>
            <a:ext cx="2147768" cy="1868249"/>
          </a:xfrm>
          <a:prstGeom prst="hexagon">
            <a:avLst>
              <a:gd fmla="val 25000" name="adj"/>
              <a:gd fmla="val 115470" name="vf"/>
            </a:avLst>
          </a:prstGeom>
          <a:solidFill>
            <a:schemeClr val="lt1"/>
          </a:solidFill>
          <a:ln cap="flat" cmpd="sng" w="38100">
            <a:solidFill>
              <a:schemeClr val="accent2"/>
            </a:solidFill>
            <a:prstDash val="solid"/>
            <a:round/>
            <a:headEnd len="sm" w="sm" type="none"/>
            <a:tailEnd len="sm" w="sm" type="none"/>
          </a:ln>
        </p:spPr>
      </p:pic>
      <p:pic>
        <p:nvPicPr>
          <p:cNvPr descr="A person smiling at the camera&#10;&#10;Description automatically generated" id="142" name="Google Shape;142;p7"/>
          <p:cNvPicPr preferRelativeResize="0"/>
          <p:nvPr>
            <p:ph idx="5" type="pic"/>
          </p:nvPr>
        </p:nvPicPr>
        <p:blipFill rotWithShape="1">
          <a:blip r:embed="rId6">
            <a:alphaModFix/>
          </a:blip>
          <a:srcRect b="6504" l="0" r="0" t="6504"/>
          <a:stretch/>
        </p:blipFill>
        <p:spPr>
          <a:xfrm>
            <a:off x="9359039" y="922452"/>
            <a:ext cx="2147768" cy="1868249"/>
          </a:xfrm>
          <a:prstGeom prst="hexagon">
            <a:avLst>
              <a:gd fmla="val 25000" name="adj"/>
              <a:gd fmla="val 115470" name="vf"/>
            </a:avLst>
          </a:prstGeom>
          <a:solidFill>
            <a:schemeClr val="lt1"/>
          </a:solidFill>
          <a:ln cap="flat" cmpd="sng" w="38100">
            <a:solidFill>
              <a:schemeClr val="accent2"/>
            </a:solidFill>
            <a:prstDash val="solid"/>
            <a:round/>
            <a:headEnd len="sm" w="sm" type="none"/>
            <a:tailEnd len="sm" w="sm" type="none"/>
          </a:ln>
        </p:spPr>
      </p:pic>
      <p:sp>
        <p:nvSpPr>
          <p:cNvPr id="143" name="Google Shape;143;p7"/>
          <p:cNvSpPr txBox="1"/>
          <p:nvPr>
            <p:ph idx="6" type="body"/>
          </p:nvPr>
        </p:nvSpPr>
        <p:spPr>
          <a:xfrm>
            <a:off x="3387027" y="3964606"/>
            <a:ext cx="2562512" cy="124220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1600"/>
              <a:buNone/>
            </a:pPr>
            <a:r>
              <a:rPr lang="en-US"/>
              <a:t>Speaker Company and Title</a:t>
            </a:r>
            <a:endParaRPr/>
          </a:p>
        </p:txBody>
      </p:sp>
      <p:sp>
        <p:nvSpPr>
          <p:cNvPr id="144" name="Google Shape;144;p7"/>
          <p:cNvSpPr txBox="1"/>
          <p:nvPr>
            <p:ph idx="7" type="body"/>
          </p:nvPr>
        </p:nvSpPr>
        <p:spPr>
          <a:xfrm>
            <a:off x="3387027" y="3084500"/>
            <a:ext cx="2562512" cy="88727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2700"/>
              <a:buNone/>
            </a:pPr>
            <a:r>
              <a:rPr lang="en-US"/>
              <a:t>Speaker Name</a:t>
            </a:r>
            <a:endParaRPr/>
          </a:p>
        </p:txBody>
      </p:sp>
      <p:sp>
        <p:nvSpPr>
          <p:cNvPr id="145" name="Google Shape;145;p7"/>
          <p:cNvSpPr txBox="1"/>
          <p:nvPr>
            <p:ph idx="8" type="body"/>
          </p:nvPr>
        </p:nvSpPr>
        <p:spPr>
          <a:xfrm>
            <a:off x="6296481" y="3964606"/>
            <a:ext cx="2562512" cy="124220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1600"/>
              <a:buNone/>
            </a:pPr>
            <a:r>
              <a:rPr lang="en-US"/>
              <a:t>Speaker Company and Title</a:t>
            </a:r>
            <a:endParaRPr/>
          </a:p>
        </p:txBody>
      </p:sp>
      <p:sp>
        <p:nvSpPr>
          <p:cNvPr id="146" name="Google Shape;146;p7"/>
          <p:cNvSpPr txBox="1"/>
          <p:nvPr>
            <p:ph idx="9" type="body"/>
          </p:nvPr>
        </p:nvSpPr>
        <p:spPr>
          <a:xfrm>
            <a:off x="6296481" y="3084500"/>
            <a:ext cx="2562512" cy="88727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2700"/>
              <a:buNone/>
            </a:pPr>
            <a:r>
              <a:rPr lang="en-US"/>
              <a:t>Speaker Name</a:t>
            </a:r>
            <a:endParaRPr/>
          </a:p>
        </p:txBody>
      </p:sp>
      <p:sp>
        <p:nvSpPr>
          <p:cNvPr id="147" name="Google Shape;147;p7"/>
          <p:cNvSpPr txBox="1"/>
          <p:nvPr>
            <p:ph idx="13" type="body"/>
          </p:nvPr>
        </p:nvSpPr>
        <p:spPr>
          <a:xfrm>
            <a:off x="9146559" y="3964606"/>
            <a:ext cx="2562512" cy="124220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1600"/>
              <a:buNone/>
            </a:pPr>
            <a:r>
              <a:rPr lang="en-US"/>
              <a:t>Speaker Company and Title</a:t>
            </a:r>
            <a:endParaRPr/>
          </a:p>
        </p:txBody>
      </p:sp>
      <p:sp>
        <p:nvSpPr>
          <p:cNvPr id="148" name="Google Shape;148;p7"/>
          <p:cNvSpPr txBox="1"/>
          <p:nvPr>
            <p:ph idx="14" type="body"/>
          </p:nvPr>
        </p:nvSpPr>
        <p:spPr>
          <a:xfrm>
            <a:off x="9146559" y="3084500"/>
            <a:ext cx="2562512" cy="88727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2700"/>
              <a:buNone/>
            </a:pPr>
            <a:r>
              <a:rPr lang="en-US"/>
              <a:t>Speaker Name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descr="A close-up of a poster&#10;&#10;Description automatically generated" id="153" name="Google Shape;153;p8"/>
          <p:cNvPicPr preferRelativeResize="0"/>
          <p:nvPr>
            <p:ph idx="2" type="pic"/>
          </p:nvPr>
        </p:nvPicPr>
        <p:blipFill rotWithShape="1">
          <a:blip r:embed="rId3">
            <a:alphaModFix/>
          </a:blip>
          <a:srcRect b="0" l="0" r="0" t="0"/>
          <a:stretch/>
        </p:blipFill>
        <p:spPr>
          <a:xfrm>
            <a:off x="-1" y="0"/>
            <a:ext cx="12192001"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4">
      <a:dk1>
        <a:srgbClr val="000000"/>
      </a:dk1>
      <a:lt1>
        <a:srgbClr val="FFFFFF"/>
      </a:lt1>
      <a:dk2>
        <a:srgbClr val="0E2841"/>
      </a:dk2>
      <a:lt2>
        <a:srgbClr val="E8E8E8"/>
      </a:lt2>
      <a:accent1>
        <a:srgbClr val="FBD7E7"/>
      </a:accent1>
      <a:accent2>
        <a:srgbClr val="E97132"/>
      </a:accent2>
      <a:accent3>
        <a:srgbClr val="C1D830"/>
      </a:accent3>
      <a:accent4>
        <a:srgbClr val="492354"/>
      </a:accent4>
      <a:accent5>
        <a:srgbClr val="1A2051"/>
      </a:accent5>
      <a:accent6>
        <a:srgbClr val="4EA72E"/>
      </a:accent6>
      <a:hlink>
        <a:srgbClr val="F37837"/>
      </a:hlink>
      <a:folHlink>
        <a:srgbClr val="A93A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2024-09-11T13:48:27Z</dcterms:created>
  <dc:creator>Ben Rossell</dc:creator>
</cp:coreProperties>
</file>